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71" r:id="rId5"/>
    <p:sldId id="281" r:id="rId6"/>
    <p:sldId id="282" r:id="rId7"/>
    <p:sldId id="272" r:id="rId8"/>
    <p:sldId id="273" r:id="rId9"/>
    <p:sldId id="275" r:id="rId10"/>
    <p:sldId id="286" r:id="rId11"/>
    <p:sldId id="274" r:id="rId12"/>
    <p:sldId id="276" r:id="rId13"/>
    <p:sldId id="277" r:id="rId14"/>
    <p:sldId id="278" r:id="rId15"/>
    <p:sldId id="280" r:id="rId16"/>
    <p:sldId id="279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КГКП «Детский сад-ясли № 46 «Огонёк»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отдела образования по городу Усть-Каменогорску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Восточно-Казахстанской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2060848"/>
            <a:ext cx="835292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</a:p>
          <a:p>
            <a:pPr algn="ctr"/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интерактивной технологии «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в организованной деятельности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Кубики историй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1844824"/>
            <a:ext cx="84805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уникальная настольная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- пособие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storytelling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развивающая фантазию и речь.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просты и легко запоминаются детьми.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историю, учитывая детский интерес, тематику,  главного героя, а также жанр рассказа (фантастика, детектив или смешная история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0" b="7234"/>
          <a:stretch/>
        </p:blipFill>
        <p:spPr>
          <a:xfrm>
            <a:off x="2686813" y="4367400"/>
            <a:ext cx="3518403" cy="24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244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476672"/>
            <a:ext cx="57961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Яковлевич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апреля 1895 – 22 августа 1970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русский филолог, фольклорист. Занимался изучением русских народных сказок. В ходе совей работы обнаружил, что волшебные сказки строятся из набора сказочных ситуаций, теперь их называют «Карты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Проппа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Такие ситуации – кирпичики, с помощью которых строится здание сказки.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16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43" y="620688"/>
            <a:ext cx="89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В.Я.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предпринял попытку выделить постоянные структурные элементы русских народных сказок, а говоря простым языком – выяснил, что сказки имеют определенную структуру.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определенные функции. Этих функций – 31, но, разумеется, не каждая сказка содержит их в полном объеме. Может нарушаться и последовательность функций: перескоки, добавления, объединения, которые, однако, не противоречат основному ходу сказки.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главных функций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выделил 28. Для работы с детьми дошкольного возраста достаточно восьми функций.</a:t>
            </a:r>
          </a:p>
        </p:txBody>
      </p:sp>
    </p:spTree>
    <p:extLst>
      <p:ext uri="{BB962C8B-B14F-4D97-AF65-F5344CB8AC3E}">
        <p14:creationId xmlns:p14="http://schemas.microsoft.com/office/powerpoint/2010/main" val="1127828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 t="6103" r="5789" b="2826"/>
          <a:stretch/>
        </p:blipFill>
        <p:spPr bwMode="auto">
          <a:xfrm>
            <a:off x="45044" y="0"/>
            <a:ext cx="909895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77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Виммельбух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что это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такая разновидность книг, которые состоят либо полностью, либо практически полностью из картинок.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происходит от немецкого словосочетания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Wimmelbuch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дословно переводится как «книга с мельтешащими картинками».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такое дано, потому что на страницах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виммельбухов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невообразимо много героев, каждый из которых занят чем-то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6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i-igrushki.ru/upload/iblock/2cc/2cc1acaf9f07dd7fcdb5a056cedeb6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" y="116632"/>
            <a:ext cx="904875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2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Что такое книга виммельбух - Мамси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3" y="0"/>
            <a:ext cx="9153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06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4716" y="2659559"/>
            <a:ext cx="4294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37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88840"/>
            <a:ext cx="784887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«Именно в игре ребенок свободно владеет речью,</a:t>
            </a:r>
            <a:endParaRPr lang="ru-RU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говорит то, что думает, а не то, что надо.</a:t>
            </a:r>
            <a:endParaRPr lang="ru-RU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поучать и обучать, а играть с ним,</a:t>
            </a:r>
            <a:endParaRPr lang="ru-RU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фантазировать, сочинять, придумывать —</a:t>
            </a:r>
            <a:endParaRPr lang="ru-RU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вот, что необходимо ребенку».</a:t>
            </a:r>
            <a:endParaRPr lang="ru-RU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i="1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Джанни</a:t>
            </a:r>
            <a:r>
              <a:rPr lang="ru-RU" sz="28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Родари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1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рмстронг, Дэвид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06" y="692696"/>
            <a:ext cx="2677889" cy="435157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81126" y="2126300"/>
            <a:ext cx="4572000" cy="2003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ru-RU" sz="2400" spc="-1" dirty="0">
                <a:solidFill>
                  <a:srgbClr val="000000"/>
                </a:solidFill>
                <a:latin typeface="Times New Roman"/>
              </a:rPr>
              <a:t>Термин «</a:t>
            </a:r>
            <a:r>
              <a:rPr lang="ru-RU" sz="2400" spc="-1" dirty="0" err="1">
                <a:solidFill>
                  <a:srgbClr val="000000"/>
                </a:solidFill>
                <a:latin typeface="Times New Roman"/>
              </a:rPr>
              <a:t>сторителлинг</a:t>
            </a:r>
            <a:r>
              <a:rPr lang="ru-RU" sz="2400" spc="-1" dirty="0">
                <a:solidFill>
                  <a:srgbClr val="000000"/>
                </a:solidFill>
                <a:latin typeface="Times New Roman"/>
              </a:rPr>
              <a:t>» возник от английского слова </a:t>
            </a:r>
            <a:r>
              <a:rPr lang="ru-RU" sz="2400" spc="-1" dirty="0" err="1">
                <a:solidFill>
                  <a:srgbClr val="000000"/>
                </a:solidFill>
                <a:latin typeface="Times New Roman"/>
              </a:rPr>
              <a:t>storytelling</a:t>
            </a:r>
            <a:r>
              <a:rPr lang="ru-RU" sz="2400" spc="-1" dirty="0">
                <a:solidFill>
                  <a:srgbClr val="000000"/>
                </a:solidFill>
                <a:latin typeface="Times New Roman"/>
              </a:rPr>
              <a:t> и в переводе означает «рассказывание </a:t>
            </a:r>
            <a:r>
              <a:rPr lang="ru-RU" sz="2400" spc="-1" dirty="0" smtClean="0">
                <a:solidFill>
                  <a:srgbClr val="000000"/>
                </a:solidFill>
                <a:latin typeface="Times New Roman"/>
              </a:rPr>
              <a:t>историй»</a:t>
            </a:r>
          </a:p>
          <a:p>
            <a:pPr marL="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ru-RU" sz="2400" spc="-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24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774" y="520775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spc="-1" dirty="0">
                <a:solidFill>
                  <a:srgbClr val="000000"/>
                </a:solidFill>
                <a:latin typeface="Times New Roman"/>
              </a:rPr>
              <a:t>Дэвид </a:t>
            </a:r>
            <a:r>
              <a:rPr lang="ru-RU" sz="2400" i="1" spc="-1" dirty="0" err="1">
                <a:solidFill>
                  <a:srgbClr val="000000"/>
                </a:solidFill>
                <a:latin typeface="Times New Roman"/>
              </a:rPr>
              <a:t>Армстронг</a:t>
            </a:r>
            <a:endParaRPr lang="ru-RU" sz="2400" i="1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118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 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устной речи, развитие 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составлять рассказы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и пассивный словарь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Уточнять использование грамматических форм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Развивать коммуникативные навыки дошкольников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1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08720"/>
            <a:ext cx="842493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сторителлинга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возможно:</a:t>
            </a:r>
          </a:p>
          <a:p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 с детьми.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каждого ребенка в происходящем действии.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воспринимать и перерабатывать внешнюю информацию.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устную речь дошкольников.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Облегчить процесс запоминания сюжета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5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84784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учитывать психологические и организационные моменты. Это дает возможность донести до ребенка историю, которая будет мотивировать его к действию. Правильно рассказанная история воздействует на детей и их поступки. История должна быть трансформирующей, т.е. запускать у детей процесс изменений.</a:t>
            </a:r>
          </a:p>
        </p:txBody>
      </p:sp>
    </p:spTree>
    <p:extLst>
      <p:ext uri="{BB962C8B-B14F-4D97-AF65-F5344CB8AC3E}">
        <p14:creationId xmlns:p14="http://schemas.microsoft.com/office/powerpoint/2010/main" val="220544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56792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сторителлинга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события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Кульминация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43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00808"/>
            <a:ext cx="82089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 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Рисовательная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Аппликационная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Фланелеграфная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3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00808"/>
            <a:ext cx="82089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сторителлинга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6851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554</TotalTime>
  <Words>379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333</dc:creator>
  <cp:lastModifiedBy>RePack by Diakov</cp:lastModifiedBy>
  <cp:revision>46</cp:revision>
  <dcterms:created xsi:type="dcterms:W3CDTF">2021-11-15T05:25:46Z</dcterms:created>
  <dcterms:modified xsi:type="dcterms:W3CDTF">2023-05-05T01:32:25Z</dcterms:modified>
</cp:coreProperties>
</file>